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12192000"/>
  <p:custDataLst>
    <p:tags r:id="rId2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 width to 200px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zhjN2VjNmE1ODkyNjhkODU2OTRhYzNjNGFhZjk2NT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Arial Unicode MS</vt:lpstr>
      <vt:lpstr>Calibri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Grillo</cp:lastModifiedBy>
  <cp:revision>2</cp:revision>
  <dcterms:created xsi:type="dcterms:W3CDTF">2022-11-23T15:48:00Z</dcterms:created>
  <dcterms:modified xsi:type="dcterms:W3CDTF">2022-11-23T15:49:25Z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E7441B2937A9490F88F8214AFAC6DBA6</vt:lpwstr>
  </property>
  <property fmtid="{D5CDD505-2E9C-101B-9397-08002B2CF9AE}" pid="3" name="KSOProductBuildVer">
    <vt:lpwstr>2052-11.1.0.12763</vt:lpwstr>
  </property>
</Properties>
</file>